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sldIdLst>
    <p:sldId id="256" r:id="rId5"/>
    <p:sldId id="257" r:id="rId6"/>
    <p:sldId id="258" r:id="rId7"/>
    <p:sldId id="265" r:id="rId8"/>
    <p:sldId id="259" r:id="rId9"/>
    <p:sldId id="260" r:id="rId10"/>
    <p:sldId id="261" r:id="rId11"/>
    <p:sldId id="267" r:id="rId12"/>
    <p:sldId id="262" r:id="rId13"/>
    <p:sldId id="268" r:id="rId14"/>
    <p:sldId id="263" r:id="rId15"/>
    <p:sldId id="264" r:id="rId16"/>
    <p:sldId id="266" r:id="rId1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32" autoAdjust="0"/>
    <p:restoredTop sz="94660"/>
  </p:normalViewPr>
  <p:slideViewPr>
    <p:cSldViewPr>
      <p:cViewPr varScale="1">
        <p:scale>
          <a:sx n="68" d="100"/>
          <a:sy n="68" d="100"/>
        </p:scale>
        <p:origin x="732" y="72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6.png>
</file>

<file path=ppt/media/image18.png>
</file>

<file path=ppt/media/image2.png>
</file>

<file path=ppt/media/image3.png>
</file>

<file path=ppt/media/image4.png>
</file>

<file path=ppt/media/image5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A2A88-0798-405E-B2D8-9D93ECEB6507}" type="datetimeFigureOut">
              <a:rPr lang="en-US" smtClean="0"/>
              <a:t>12/4/2017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3BFF3-FAD5-4097-A684-DF1F5C473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63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03BFF3-FAD5-4097-A684-DF1F5C4733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456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03BFF3-FAD5-4097-A684-DF1F5C47335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90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2"/>
          <p:cNvGrpSpPr/>
          <p:nvPr userDrawn="1"/>
        </p:nvGrpSpPr>
        <p:grpSpPr>
          <a:xfrm>
            <a:off x="-1" y="6324600"/>
            <a:ext cx="12188826" cy="533400"/>
            <a:chOff x="-1" y="6324600"/>
            <a:chExt cx="12188826" cy="533400"/>
          </a:xfrm>
        </p:grpSpPr>
        <p:sp>
          <p:nvSpPr>
            <p:cNvPr id="12" name="Rectangle 11"/>
            <p:cNvSpPr/>
            <p:nvPr userDrawn="1"/>
          </p:nvSpPr>
          <p:spPr bwMode="auto">
            <a:xfrm>
              <a:off x="6856412" y="6324600"/>
              <a:ext cx="5332413" cy="533400"/>
            </a:xfrm>
            <a:prstGeom prst="rect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lt1">
                    <a:shade val="67500"/>
                    <a:satMod val="11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3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endParaRPr>
            </a:p>
          </p:txBody>
        </p:sp>
        <p:pic>
          <p:nvPicPr>
            <p:cNvPr id="8" name="Picture 7" descr="white-bar.pn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flipH="1">
              <a:off x="-1" y="6324600"/>
              <a:ext cx="12188825" cy="5334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973419" y="1905004"/>
            <a:ext cx="10239883" cy="1523495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973418" y="4344997"/>
            <a:ext cx="1023988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07868" y="1411553"/>
            <a:ext cx="11173090" cy="2200602"/>
          </a:xfrm>
        </p:spPr>
        <p:txBody>
          <a:bodyPr/>
          <a:lstStyle>
            <a:lvl1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1pPr>
            <a:lvl2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2pPr>
            <a:lvl3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3pPr>
            <a:lvl4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4pPr>
            <a:lvl5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2" y="6238884"/>
            <a:ext cx="12188826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>
                <a:solidFill>
                  <a:srgbClr val="000000"/>
                </a:solidFill>
                <a:effectLst/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, Video etc. &quot;special&quot; slid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05415" y="649805"/>
            <a:ext cx="8608232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5400" i="1">
                <a:gradFill flip="none" rotWithShape="1">
                  <a:gsLst>
                    <a:gs pos="0">
                      <a:srgbClr val="FFFFB9"/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2916" y="4645623"/>
            <a:ext cx="7430435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5237" y="2355850"/>
            <a:ext cx="9898063" cy="138499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 extrusionH="88900" contourW="2540">
              <a:bevelT w="38100" h="31750"/>
              <a:contourClr>
                <a:srgbClr val="F4A234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12000" b="1" i="0" u="none" strike="noStrike" kern="1200" cap="none" spc="-642" normalizeH="0" baseline="0" noProof="0" dirty="0" smtClean="0">
                <a:ln w="11430"/>
                <a:gradFill>
                  <a:gsLst>
                    <a:gs pos="0">
                      <a:srgbClr val="FF9929">
                        <a:lumMod val="20000"/>
                        <a:lumOff val="80000"/>
                      </a:srgbClr>
                    </a:gs>
                    <a:gs pos="28000">
                      <a:srgbClr val="F8F57B"/>
                    </a:gs>
                    <a:gs pos="62000">
                      <a:srgbClr val="D5B953"/>
                    </a:gs>
                    <a:gs pos="88000">
                      <a:srgbClr val="D1943B"/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  <a:reflection blurRad="6350" stA="55000" endA="300" endPos="45500" dir="5400000" sy="-100000" algn="bl" rotWithShape="0"/>
                </a:effectLst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to…</a:t>
            </a:r>
          </a:p>
        </p:txBody>
      </p:sp>
      <p:grpSp>
        <p:nvGrpSpPr>
          <p:cNvPr id="4" name="Group 12"/>
          <p:cNvGrpSpPr/>
          <p:nvPr userDrawn="1"/>
        </p:nvGrpSpPr>
        <p:grpSpPr>
          <a:xfrm>
            <a:off x="-1" y="6324600"/>
            <a:ext cx="12188826" cy="533400"/>
            <a:chOff x="-1" y="6324600"/>
            <a:chExt cx="12188826" cy="533400"/>
          </a:xfrm>
        </p:grpSpPr>
        <p:sp>
          <p:nvSpPr>
            <p:cNvPr id="9" name="Rectangle 8"/>
            <p:cNvSpPr/>
            <p:nvPr userDrawn="1"/>
          </p:nvSpPr>
          <p:spPr bwMode="auto">
            <a:xfrm>
              <a:off x="6856412" y="6324600"/>
              <a:ext cx="5332413" cy="533400"/>
            </a:xfrm>
            <a:prstGeom prst="rect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lt1">
                    <a:shade val="67500"/>
                    <a:satMod val="115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3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endParaRPr>
            </a:p>
          </p:txBody>
        </p:sp>
        <p:pic>
          <p:nvPicPr>
            <p:cNvPr id="10" name="Picture 9" descr="white-bar.png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 flipH="1">
              <a:off x="-1" y="6324600"/>
              <a:ext cx="12188825" cy="533400"/>
            </a:xfrm>
            <a:prstGeom prst="rect">
              <a:avLst/>
            </a:prstGeom>
          </p:spPr>
        </p:pic>
      </p:grp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7868" y="1411552"/>
            <a:ext cx="11173090" cy="2210862"/>
          </a:xfrm>
        </p:spPr>
        <p:txBody>
          <a:bodyPr/>
          <a:lstStyle>
            <a:lvl1pPr>
              <a:lnSpc>
                <a:spcPct val="90000"/>
              </a:lnSpc>
              <a:buFontTx/>
              <a:buBlip>
                <a:blip r:embed="rId2"/>
              </a:buBlip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68" y="1412875"/>
            <a:ext cx="11173090" cy="2210862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7869" y="1411553"/>
            <a:ext cx="5484971" cy="1742015"/>
          </a:xfrm>
        </p:spPr>
        <p:txBody>
          <a:bodyPr/>
          <a:lstStyle>
            <a:lvl1pPr marL="339976" indent="-339976">
              <a:lnSpc>
                <a:spcPct val="90000"/>
              </a:lnSpc>
              <a:defRPr sz="2800"/>
            </a:lvl1pPr>
            <a:lvl2pPr marL="673338" indent="-325424">
              <a:lnSpc>
                <a:spcPct val="90000"/>
              </a:lnSpc>
              <a:defRPr sz="2400"/>
            </a:lvl2pPr>
            <a:lvl3pPr marL="953785" indent="-288384">
              <a:lnSpc>
                <a:spcPct val="90000"/>
              </a:lnSpc>
              <a:defRPr sz="2000"/>
            </a:lvl3pPr>
            <a:lvl4pPr marL="1227618" indent="-273833">
              <a:lnSpc>
                <a:spcPct val="90000"/>
              </a:lnSpc>
              <a:defRPr sz="1800"/>
            </a:lvl4pPr>
            <a:lvl5pPr marL="1516002" indent="-280447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411553"/>
            <a:ext cx="5484971" cy="1742015"/>
          </a:xfrm>
        </p:spPr>
        <p:txBody>
          <a:bodyPr/>
          <a:lstStyle>
            <a:lvl1pPr marL="347914" indent="-347914">
              <a:lnSpc>
                <a:spcPct val="90000"/>
              </a:lnSpc>
              <a:defRPr sz="2800"/>
            </a:lvl1pPr>
            <a:lvl2pPr marL="673338" indent="-339976">
              <a:lnSpc>
                <a:spcPct val="90000"/>
              </a:lnSpc>
              <a:defRPr sz="2400"/>
            </a:lvl2pPr>
            <a:lvl3pPr marL="961722" indent="-302936">
              <a:lnSpc>
                <a:spcPct val="90000"/>
              </a:lnSpc>
              <a:defRPr sz="2000"/>
            </a:lvl3pPr>
            <a:lvl4pPr marL="1227618" indent="-265896">
              <a:lnSpc>
                <a:spcPct val="90000"/>
              </a:lnSpc>
              <a:defRPr sz="1800"/>
            </a:lvl4pPr>
            <a:lvl5pPr marL="1516002" indent="-273833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869" y="1411561"/>
            <a:ext cx="5484971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869" y="2174875"/>
            <a:ext cx="5484971" cy="1537344"/>
          </a:xfrm>
        </p:spPr>
        <p:txBody>
          <a:bodyPr/>
          <a:lstStyle>
            <a:lvl1pPr marL="281770" indent="-281770">
              <a:defRPr sz="2300"/>
            </a:lvl1pPr>
            <a:lvl2pPr marL="562218" indent="-265896">
              <a:defRPr sz="2000"/>
            </a:lvl2pPr>
            <a:lvl3pPr marL="813562" indent="-243407">
              <a:defRPr sz="1800"/>
            </a:lvl3pPr>
            <a:lvl4pPr marL="1050354" indent="-228856">
              <a:defRPr sz="1700"/>
            </a:lvl4pPr>
            <a:lvl5pPr marL="1279210" indent="-206367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034" y="1411561"/>
            <a:ext cx="5487929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5" y="2174875"/>
            <a:ext cx="5489202" cy="1537344"/>
          </a:xfrm>
        </p:spPr>
        <p:txBody>
          <a:bodyPr/>
          <a:lstStyle>
            <a:lvl1pPr marL="296321" indent="-296321">
              <a:defRPr sz="2300"/>
            </a:lvl1pPr>
            <a:lvl2pPr marL="570155" indent="-273833">
              <a:defRPr sz="2000"/>
            </a:lvl2pPr>
            <a:lvl3pPr marL="821499" indent="-244730">
              <a:defRPr sz="1800"/>
            </a:lvl3pPr>
            <a:lvl4pPr marL="1050354" indent="-236793">
              <a:defRPr sz="1700"/>
            </a:lvl4pPr>
            <a:lvl5pPr marL="1279210" indent="-220919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07868" y="1411553"/>
            <a:ext cx="11173090" cy="2200602"/>
          </a:xfrm>
        </p:spPr>
        <p:txBody>
          <a:bodyPr/>
          <a:lstStyle>
            <a:lvl1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1pPr>
            <a:lvl2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2pPr>
            <a:lvl3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3pPr>
            <a:lvl4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4pPr>
            <a:lvl5pPr>
              <a:buClr>
                <a:schemeClr val="tx1"/>
              </a:buClr>
              <a:buSzPct val="70000"/>
              <a:buFont typeface="Wingdings" pitchFamily="2" charset="2"/>
              <a:buChar char="l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5937" y="228603"/>
            <a:ext cx="11165020" cy="747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937" y="1420817"/>
            <a:ext cx="11165020" cy="21280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kumimoji="0" lang="en-US" sz="5400" b="0" i="0" u="none" strike="noStrike" kern="1200" cap="none" spc="-150" normalizeH="0" baseline="0" noProof="0" dirty="0">
          <a:ln w="11430"/>
          <a:gradFill flip="none" rotWithShape="1">
            <a:gsLst>
              <a:gs pos="0">
                <a:srgbClr val="FFFFB9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uLnTx/>
          <a:uFillTx/>
          <a:latin typeface="+mj-lt"/>
          <a:ea typeface="+mn-ea"/>
          <a:cs typeface="+mn-cs"/>
        </a:defRPr>
      </a:lvl1pPr>
    </p:titleStyle>
    <p:bodyStyle>
      <a:lvl1pPr marL="396875" indent="-396875" algn="l" defTabSz="914363" rtl="0" eaLnBrk="1" latinLnBrk="0" hangingPunct="1">
        <a:lnSpc>
          <a:spcPct val="90000"/>
        </a:lnSpc>
        <a:spcBef>
          <a:spcPct val="20000"/>
        </a:spcBef>
        <a:buFontTx/>
        <a:buBlip>
          <a:blip r:embed="rId13"/>
        </a:buBlip>
        <a:defRPr sz="3200" kern="1200">
          <a:solidFill>
            <a:schemeClr val="tx1"/>
          </a:solidFill>
          <a:effectLst>
            <a:outerShdw blurRad="63500" dist="38100" dir="2700000" algn="tl" rotWithShape="0">
              <a:prstClr val="black">
                <a:alpha val="20000"/>
              </a:prstClr>
            </a:outerShdw>
          </a:effectLst>
          <a:latin typeface="+mn-lt"/>
          <a:ea typeface="+mn-ea"/>
          <a:cs typeface="+mn-cs"/>
        </a:defRPr>
      </a:lvl1pPr>
      <a:lvl2pPr marL="914400" indent="-396875" algn="l" defTabSz="914363" rtl="0" eaLnBrk="1" latinLnBrk="0" hangingPunct="1">
        <a:lnSpc>
          <a:spcPct val="90000"/>
        </a:lnSpc>
        <a:spcBef>
          <a:spcPct val="20000"/>
        </a:spcBef>
        <a:buSzPct val="85000"/>
        <a:buFontTx/>
        <a:buBlip>
          <a:blip r:embed="rId14"/>
        </a:buBlip>
        <a:defRPr sz="2800" kern="1200">
          <a:solidFill>
            <a:schemeClr val="tx1"/>
          </a:solidFill>
          <a:effectLst>
            <a:outerShdw blurRad="63500" dist="38100" dir="2700000" algn="tl" rotWithShape="0">
              <a:prstClr val="black">
                <a:alpha val="20000"/>
              </a:prstClr>
            </a:outerShdw>
          </a:effectLst>
          <a:latin typeface="+mn-lt"/>
          <a:ea typeface="+mn-ea"/>
          <a:cs typeface="+mn-cs"/>
        </a:defRPr>
      </a:lvl2pPr>
      <a:lvl3pPr marL="1258888" indent="-344488" algn="l" defTabSz="914363" rtl="0" eaLnBrk="1" latinLnBrk="0" hangingPunct="1">
        <a:lnSpc>
          <a:spcPct val="90000"/>
        </a:lnSpc>
        <a:spcBef>
          <a:spcPct val="20000"/>
        </a:spcBef>
        <a:buSzPct val="85000"/>
        <a:buFontTx/>
        <a:buBlip>
          <a:blip r:embed="rId14"/>
        </a:buBlip>
        <a:defRPr sz="2400" kern="1200">
          <a:solidFill>
            <a:schemeClr val="tx1"/>
          </a:solidFill>
          <a:effectLst>
            <a:outerShdw blurRad="63500" dist="38100" dir="2700000" algn="tl" rotWithShape="0">
              <a:prstClr val="black">
                <a:alpha val="20000"/>
              </a:prstClr>
            </a:outerShdw>
          </a:effectLst>
          <a:latin typeface="+mn-lt"/>
          <a:ea typeface="+mn-ea"/>
          <a:cs typeface="+mn-cs"/>
        </a:defRPr>
      </a:lvl3pPr>
      <a:lvl4pPr marL="1604963" indent="-346075" algn="l" defTabSz="914363" rtl="0" eaLnBrk="1" latinLnBrk="0" hangingPunct="1">
        <a:lnSpc>
          <a:spcPct val="90000"/>
        </a:lnSpc>
        <a:spcBef>
          <a:spcPct val="20000"/>
        </a:spcBef>
        <a:buSzPct val="85000"/>
        <a:buFontTx/>
        <a:buBlip>
          <a:blip r:embed="rId14"/>
        </a:buBlip>
        <a:defRPr sz="2400" kern="1200">
          <a:solidFill>
            <a:schemeClr val="tx1"/>
          </a:solidFill>
          <a:effectLst>
            <a:outerShdw blurRad="63500" dist="38100" dir="2700000" algn="tl" rotWithShape="0">
              <a:prstClr val="black">
                <a:alpha val="20000"/>
              </a:prstClr>
            </a:outerShdw>
          </a:effectLst>
          <a:latin typeface="+mn-lt"/>
          <a:ea typeface="+mn-ea"/>
          <a:cs typeface="+mn-cs"/>
        </a:defRPr>
      </a:lvl4pPr>
      <a:lvl5pPr marL="1941513" indent="-336550" algn="l" defTabSz="914363" rtl="0" eaLnBrk="1" latinLnBrk="0" hangingPunct="1">
        <a:lnSpc>
          <a:spcPct val="90000"/>
        </a:lnSpc>
        <a:spcBef>
          <a:spcPct val="20000"/>
        </a:spcBef>
        <a:buSzPct val="85000"/>
        <a:buFontTx/>
        <a:buBlip>
          <a:blip r:embed="rId14"/>
        </a:buBlip>
        <a:defRPr sz="2400" kern="1200">
          <a:solidFill>
            <a:schemeClr val="tx1"/>
          </a:solidFill>
          <a:effectLst>
            <a:outerShdw blurRad="63500" dist="38100" dir="2700000" algn="tl" rotWithShape="0">
              <a:prstClr val="black">
                <a:alpha val="20000"/>
              </a:prstClr>
            </a:outerShdw>
          </a:effectLst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6072" y="990600"/>
            <a:ext cx="10239883" cy="1523495"/>
          </a:xfrm>
        </p:spPr>
        <p:txBody>
          <a:bodyPr/>
          <a:lstStyle/>
          <a:p>
            <a:pPr algn="ctr"/>
            <a:r>
              <a:rPr lang="en-US" dirty="0"/>
              <a:t>Player Too: A Secondary Journey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2" y="3198167"/>
            <a:ext cx="10239883" cy="461665"/>
          </a:xfrm>
        </p:spPr>
        <p:txBody>
          <a:bodyPr/>
          <a:lstStyle/>
          <a:p>
            <a:r>
              <a:rPr lang="en-US" dirty="0"/>
              <a:t>Lewanika Pittman</a:t>
            </a:r>
          </a:p>
          <a:p>
            <a:r>
              <a:rPr lang="en-US" dirty="0" err="1"/>
              <a:t>Amro</a:t>
            </a:r>
            <a:r>
              <a:rPr lang="en-US" dirty="0"/>
              <a:t> </a:t>
            </a:r>
            <a:r>
              <a:rPr lang="en-US" dirty="0" err="1"/>
              <a:t>Tayeb</a:t>
            </a:r>
            <a:endParaRPr lang="en-US" dirty="0"/>
          </a:p>
          <a:p>
            <a:endParaRPr lang="en-US" dirty="0"/>
          </a:p>
          <a:p>
            <a:r>
              <a:rPr lang="en-US" dirty="0"/>
              <a:t>Senior Project I</a:t>
            </a:r>
          </a:p>
          <a:p>
            <a:endParaRPr lang="en-US" dirty="0"/>
          </a:p>
          <a:p>
            <a:r>
              <a:rPr lang="en-US" dirty="0"/>
              <a:t>Advisor: Dr. </a:t>
            </a:r>
            <a:r>
              <a:rPr lang="en-US" dirty="0" err="1"/>
              <a:t>Erdem</a:t>
            </a:r>
            <a:r>
              <a:rPr lang="en-US" dirty="0"/>
              <a:t> </a:t>
            </a:r>
            <a:r>
              <a:rPr lang="en-US" dirty="0" err="1"/>
              <a:t>Erdemir</a:t>
            </a:r>
            <a:endParaRPr lang="en-US" dirty="0"/>
          </a:p>
          <a:p>
            <a:r>
              <a:rPr lang="en-US" dirty="0"/>
              <a:t>Course Instructor: Dr. Ali </a:t>
            </a:r>
            <a:r>
              <a:rPr lang="en-US" dirty="0" err="1"/>
              <a:t>Sekmen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1096C-5652-45EC-B510-BCFB36E75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Level Design </a:t>
            </a:r>
            <a:r>
              <a:rPr lang="en-US" dirty="0" err="1"/>
              <a:t>Cont</a:t>
            </a:r>
            <a:r>
              <a:rPr lang="en-US" dirty="0"/>
              <a:t>….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BA08D-F674-4752-B0F8-9EA7101B5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7867" y="1524000"/>
            <a:ext cx="11173090" cy="22108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ScreenCapture_12-2-2017 12.54.16 PM">
            <a:hlinkClick r:id="" action="ppaction://media"/>
            <a:extLst>
              <a:ext uri="{FF2B5EF4-FFF2-40B4-BE49-F238E27FC236}">
                <a16:creationId xmlns:a16="http://schemas.microsoft.com/office/drawing/2014/main" id="{A2D25F6F-C3C4-433A-8FBC-7416E24768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1412" y="1447800"/>
            <a:ext cx="914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418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5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C86FE-E2EB-4EE5-8F5E-4AFC8E9C9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Virtual Reality Integration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3205F1-DB7C-43A5-8391-AEFC47CB5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12" y="1752600"/>
            <a:ext cx="11173090" cy="2068259"/>
          </a:xfrm>
        </p:spPr>
        <p:txBody>
          <a:bodyPr/>
          <a:lstStyle/>
          <a:p>
            <a:r>
              <a:rPr lang="en-US" dirty="0"/>
              <a:t>Will be Ported Using Unity Game Engine</a:t>
            </a:r>
          </a:p>
          <a:p>
            <a:r>
              <a:rPr lang="en-US" dirty="0"/>
              <a:t>Oculus Rift Compatible</a:t>
            </a:r>
          </a:p>
          <a:p>
            <a:r>
              <a:rPr lang="en-US" dirty="0"/>
              <a:t>Most Mechanics Same </a:t>
            </a:r>
          </a:p>
          <a:p>
            <a:r>
              <a:rPr lang="en-US" dirty="0"/>
              <a:t>Will be using Teleportation Method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355C08-9484-4B07-B705-B9EF562C6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9795" y="4227887"/>
            <a:ext cx="3554614" cy="26301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19D61A-9975-4C82-803C-256306F09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45536"/>
            <a:ext cx="3046412" cy="26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0290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9C5CC-89C5-4B4A-BD45-20AB01F1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7" y="228603"/>
            <a:ext cx="11165020" cy="747897"/>
          </a:xfrm>
        </p:spPr>
        <p:txBody>
          <a:bodyPr/>
          <a:lstStyle/>
          <a:p>
            <a:pPr algn="ctr"/>
            <a:r>
              <a:rPr lang="en-US" dirty="0"/>
              <a:t>Moving Forward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5C1D91-39BA-45D8-8D1A-EAA8B75D15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0412" y="2438400"/>
            <a:ext cx="11173090" cy="2609945"/>
          </a:xfrm>
        </p:spPr>
        <p:txBody>
          <a:bodyPr/>
          <a:lstStyle/>
          <a:p>
            <a:r>
              <a:rPr lang="en-US" dirty="0"/>
              <a:t>Finish Character Designs</a:t>
            </a:r>
          </a:p>
          <a:p>
            <a:r>
              <a:rPr lang="en-US" dirty="0"/>
              <a:t>Item Placement</a:t>
            </a:r>
          </a:p>
          <a:p>
            <a:r>
              <a:rPr lang="en-US" dirty="0"/>
              <a:t>Further Oculus Integration</a:t>
            </a:r>
          </a:p>
          <a:p>
            <a:r>
              <a:rPr lang="en-US" dirty="0"/>
              <a:t>Play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77416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BF94E-EF87-447D-83F6-84EDEC06C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A3455C-D55B-409D-98A5-1DA1541AC2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0412" y="2133600"/>
            <a:ext cx="11173090" cy="984885"/>
          </a:xfrm>
        </p:spPr>
        <p:txBody>
          <a:bodyPr/>
          <a:lstStyle/>
          <a:p>
            <a:r>
              <a:rPr lang="en-US" dirty="0"/>
              <a:t>This Concludes Our Presentation</a:t>
            </a:r>
          </a:p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5711184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EE81B-3852-4CA4-9E00-43841D44E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106A4E-115A-48C0-B759-58649ABCD6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9412" y="2743200"/>
            <a:ext cx="11173090" cy="1526572"/>
          </a:xfrm>
        </p:spPr>
        <p:txBody>
          <a:bodyPr/>
          <a:lstStyle/>
          <a:p>
            <a:r>
              <a:rPr lang="en-US" dirty="0"/>
              <a:t>We will be creating a Role-Playing Game</a:t>
            </a:r>
          </a:p>
          <a:p>
            <a:r>
              <a:rPr lang="en-US" dirty="0"/>
              <a:t>Using the Unity Game Development Engine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5CCE0C-EB7E-4CB8-B20C-78745F009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6012" y="5276784"/>
            <a:ext cx="4418012" cy="158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0861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02BDE-A53C-4DAD-86D2-0D28C0771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08B16A-22EE-4A1A-9FDC-F6395224D1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0412" y="2362200"/>
            <a:ext cx="11173090" cy="260994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 a functional 3d game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Functional AI behavior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Functional world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Work with Oculus rift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7951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134DA-FFCE-41B8-A0D1-61E0D09F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C86320-3E07-4ECF-98EC-22641B0AB2A9}"/>
              </a:ext>
            </a:extLst>
          </p:cNvPr>
          <p:cNvSpPr>
            <a:spLocks noGrp="1"/>
          </p:cNvSpPr>
          <p:nvPr/>
        </p:nvSpPr>
        <p:spPr>
          <a:xfrm>
            <a:off x="6499357" y="1624229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Soundtrack</a:t>
            </a:r>
          </a:p>
          <a:p>
            <a:r>
              <a:rPr lang="en-US" sz="3200" dirty="0"/>
              <a:t>GUI</a:t>
            </a:r>
          </a:p>
          <a:p>
            <a:r>
              <a:rPr lang="en-US" sz="3200" dirty="0"/>
              <a:t>Oculus Rift</a:t>
            </a:r>
          </a:p>
          <a:p>
            <a:r>
              <a:rPr lang="en-US" sz="3200" dirty="0"/>
              <a:t>Realistic graphics</a:t>
            </a:r>
          </a:p>
          <a:p>
            <a:endParaRPr lang="en-US" sz="3200" dirty="0"/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AD31C2-D716-466F-8B90-397325809400}"/>
              </a:ext>
            </a:extLst>
          </p:cNvPr>
          <p:cNvSpPr>
            <a:spLocks noGrp="1"/>
          </p:cNvSpPr>
          <p:nvPr/>
        </p:nvSpPr>
        <p:spPr>
          <a:xfrm>
            <a:off x="684212" y="1624229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  <a:r>
              <a:rPr lang="en-US" sz="3200" dirty="0"/>
              <a:t>Create a game Using unity</a:t>
            </a:r>
          </a:p>
          <a:p>
            <a:r>
              <a:rPr lang="en-US" sz="3200" dirty="0"/>
              <a:t>Unity coding</a:t>
            </a:r>
          </a:p>
          <a:p>
            <a:r>
              <a:rPr lang="en-US" sz="3200" dirty="0"/>
              <a:t>Ray casting</a:t>
            </a:r>
          </a:p>
          <a:p>
            <a:r>
              <a:rPr lang="en-US" sz="3200" dirty="0"/>
              <a:t>Main character and enemy model</a:t>
            </a:r>
          </a:p>
          <a:p>
            <a:r>
              <a:rPr lang="en-US" sz="3200" dirty="0"/>
              <a:t>Levels</a:t>
            </a:r>
          </a:p>
          <a:p>
            <a:r>
              <a:rPr lang="en-US" sz="3200" dirty="0"/>
              <a:t>Movements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41879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91F2D-3DB2-4419-9955-375F9D958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Functional Requirements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DF16A3-46EA-47E5-9158-DDFAC73779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7" y="2057400"/>
            <a:ext cx="11173090" cy="2068259"/>
          </a:xfrm>
        </p:spPr>
        <p:txBody>
          <a:bodyPr/>
          <a:lstStyle/>
          <a:p>
            <a:r>
              <a:rPr lang="en-US" dirty="0"/>
              <a:t>The game will be an RPG</a:t>
            </a:r>
          </a:p>
          <a:p>
            <a:r>
              <a:rPr lang="en-US" dirty="0"/>
              <a:t>The main character will be able to discover and use equipment</a:t>
            </a:r>
          </a:p>
          <a:p>
            <a:r>
              <a:rPr lang="en-US" dirty="0"/>
              <a:t>The main character will have a cone of vision</a:t>
            </a:r>
          </a:p>
          <a:p>
            <a:r>
              <a:rPr lang="en-US" dirty="0"/>
              <a:t>The player will use a secondary character</a:t>
            </a:r>
          </a:p>
        </p:txBody>
      </p:sp>
    </p:spTree>
    <p:extLst>
      <p:ext uri="{BB962C8B-B14F-4D97-AF65-F5344CB8AC3E}">
        <p14:creationId xmlns:p14="http://schemas.microsoft.com/office/powerpoint/2010/main" val="155307070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74559-A19D-46C2-A59E-121DBE42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Non-Functional Requirements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8E4152-B24B-455C-9650-0D14037CED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0812" y="1828800"/>
            <a:ext cx="11173090" cy="3083921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3200" dirty="0"/>
              <a:t>Run in Windows 10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/>
              <a:t>Stable Framerate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/>
              <a:t>Quick Response time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/>
              <a:t>Required Resources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200" dirty="0"/>
              <a:t>Clean User Interface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5974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128E-3C7A-4CB0-9991-64F5B4B22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Character Design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2C9F3F-60CE-4014-932A-18F8D2178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412" y="1806430"/>
            <a:ext cx="11173090" cy="2210862"/>
          </a:xfrm>
        </p:spPr>
        <p:txBody>
          <a:bodyPr/>
          <a:lstStyle/>
          <a:p>
            <a:r>
              <a:rPr lang="en-US" dirty="0"/>
              <a:t>Main Character: The Light Knight</a:t>
            </a:r>
          </a:p>
          <a:p>
            <a:r>
              <a:rPr lang="en-US" dirty="0"/>
              <a:t>Your Character: Too</a:t>
            </a:r>
          </a:p>
          <a:p>
            <a:r>
              <a:rPr lang="en-US" dirty="0"/>
              <a:t>Enemy Designs</a:t>
            </a:r>
          </a:p>
          <a:p>
            <a:r>
              <a:rPr lang="en-US" dirty="0"/>
              <a:t>Simple, Cartoonish designs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298CC6-5D76-4D24-ACB9-4CBE9B95F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" y="4847223"/>
            <a:ext cx="2386145" cy="20107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908CBD-31F1-4609-AC65-F6EE789651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5862" y="4800600"/>
            <a:ext cx="2577038" cy="2057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1120F1-0077-481D-AC4C-B33ECFC28E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7612" y="5311250"/>
            <a:ext cx="1627519" cy="154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52166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F3E14-9F63-4673-9FDE-01B3CAA8D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Character Design </a:t>
            </a:r>
            <a:r>
              <a:rPr lang="en-US" dirty="0" err="1"/>
              <a:t>Cont</a:t>
            </a:r>
            <a:r>
              <a:rPr lang="en-US" dirty="0"/>
              <a:t>….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02F694F-927F-4B5D-83F3-24B42E17CE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212" y="961922"/>
            <a:ext cx="6248400" cy="5591277"/>
          </a:xfrm>
        </p:spPr>
      </p:pic>
    </p:spTree>
    <p:extLst>
      <p:ext uri="{BB962C8B-B14F-4D97-AF65-F5344CB8AC3E}">
        <p14:creationId xmlns:p14="http://schemas.microsoft.com/office/powerpoint/2010/main" val="414020555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AB875-DD75-49A7-BD03-789AA011A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Level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482613-EAED-4918-9296-BF9D398F2E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0412" y="1905000"/>
            <a:ext cx="11173090" cy="2609945"/>
          </a:xfrm>
        </p:spPr>
        <p:txBody>
          <a:bodyPr/>
          <a:lstStyle/>
          <a:p>
            <a:r>
              <a:rPr lang="en-US" dirty="0"/>
              <a:t>Height Map</a:t>
            </a:r>
          </a:p>
          <a:p>
            <a:r>
              <a:rPr lang="en-US" dirty="0"/>
              <a:t>Height Resolution Textures</a:t>
            </a:r>
          </a:p>
          <a:p>
            <a:r>
              <a:rPr lang="en-US" dirty="0"/>
              <a:t>Weapon Crafting</a:t>
            </a:r>
          </a:p>
          <a:p>
            <a:r>
              <a:rPr lang="en-US" dirty="0"/>
              <a:t>Lakes and Rivers</a:t>
            </a:r>
          </a:p>
          <a:p>
            <a:r>
              <a:rPr lang="en-US" dirty="0"/>
              <a:t>Traps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520A85-87E9-4C34-AA9A-514C4416A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5612" y="4747933"/>
            <a:ext cx="4108784" cy="21272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0A4305-A241-4754-AA60-C21FCD9B8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089" y="4862326"/>
            <a:ext cx="2672725" cy="19913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69AA33-0DE0-4CFE-AFCF-BA97E9D8AC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1252" y="5516882"/>
            <a:ext cx="2077063" cy="1336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0CAB6F-A48F-45DA-A75E-659D50D821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4425" y="5516882"/>
            <a:ext cx="2002587" cy="13368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2F197E-442A-45DF-98CA-537F7563A6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9518" y="5393207"/>
            <a:ext cx="1529103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7116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Green Textured Segoe 16x9_TP10286741">
  <a:themeElements>
    <a:clrScheme name="Custom 1">
      <a:dk1>
        <a:srgbClr val="000000"/>
      </a:dk1>
      <a:lt1>
        <a:srgbClr val="FFFFFF"/>
      </a:lt1>
      <a:dk2>
        <a:srgbClr val="1F7335"/>
      </a:dk2>
      <a:lt2>
        <a:srgbClr val="FFFFFF"/>
      </a:lt2>
      <a:accent1>
        <a:srgbClr val="FFC000"/>
      </a:accent1>
      <a:accent2>
        <a:srgbClr val="3497AE"/>
      </a:accent2>
      <a:accent3>
        <a:srgbClr val="DF8045"/>
      </a:accent3>
      <a:accent4>
        <a:srgbClr val="7DCC2E"/>
      </a:accent4>
      <a:accent5>
        <a:srgbClr val="FF9929"/>
      </a:accent5>
      <a:accent6>
        <a:srgbClr val="7D3DA1"/>
      </a:accent6>
      <a:hlink>
        <a:srgbClr val="F0ED7B"/>
      </a:hlink>
      <a:folHlink>
        <a:srgbClr val="F3EB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300" dirty="0" smtClean="0">
            <a:solidFill>
              <a:srgbClr val="FFFF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Segoe" pitchFamily="34" charset="0"/>
          </a:defRPr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2100-01-01T00:00:00+00:00</AssetExpire>
    <IntlLangReviewDate xmlns="4873beb7-5857-4685-be1f-d57550cc96cc" xsi:nil="true"/>
    <SubmitterId xmlns="4873beb7-5857-4685-be1f-d57550cc96cc" xsi:nil="true"/>
    <IntlLangReview xmlns="4873beb7-5857-4685-be1f-d57550cc96cc" xsi:nil="true"/>
    <EditorialStatus xmlns="4873beb7-5857-4685-be1f-d57550cc96cc" xsi:nil="true"/>
    <OriginAsset xmlns="4873beb7-5857-4685-be1f-d57550cc96cc" xsi:nil="true"/>
    <Markets xmlns="4873beb7-5857-4685-be1f-d57550cc96cc"/>
    <AcquiredFrom xmlns="4873beb7-5857-4685-be1f-d57550cc96cc" xsi:nil="true"/>
    <AssetStart xmlns="4873beb7-5857-4685-be1f-d57550cc96cc">2009-05-30T20:31:05+00:00</AssetStart>
    <PublishStatusLookup xmlns="4873beb7-5857-4685-be1f-d57550cc96cc">
      <Value>262634</Value>
      <Value>1316922</Value>
    </PublishStatusLookup>
    <MarketSpecific xmlns="4873beb7-5857-4685-be1f-d57550cc96cc" xsi:nil="true"/>
    <APAuthor xmlns="4873beb7-5857-4685-be1f-d57550cc96cc">
      <UserInfo>
        <DisplayName/>
        <AccountId>191</AccountId>
        <AccountType/>
      </UserInfo>
    </APAuthor>
    <IntlLangReviewer xmlns="4873beb7-5857-4685-be1f-d57550cc96cc" xsi:nil="true"/>
    <CSXSubmissionDate xmlns="4873beb7-5857-4685-be1f-d57550cc96cc" xsi:nil="true"/>
    <NumericId xmlns="4873beb7-5857-4685-be1f-d57550cc96cc">-1</NumericId>
    <ParentAssetId xmlns="4873beb7-5857-4685-be1f-d57550cc96cc" xsi:nil="true"/>
    <OriginalSourceMarket xmlns="4873beb7-5857-4685-be1f-d57550cc96cc" xsi:nil="true"/>
    <ApprovalStatus xmlns="4873beb7-5857-4685-be1f-d57550cc96cc">InProgress</ApprovalStatus>
    <SourceTitle xmlns="4873beb7-5857-4685-be1f-d57550cc96cc">Green texture design template (widescreen)</SourceTitle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TemplateStatus xmlns="4873beb7-5857-4685-be1f-d57550cc96cc">Complete</TemplateStatus>
    <OutputCachingOn xmlns="4873beb7-5857-4685-be1f-d57550cc96cc">false</OutputCachingOn>
    <IsSearchable xmlns="4873beb7-5857-4685-be1f-d57550cc96cc">false</IsSearchable>
    <HandoffToMSDN xmlns="4873beb7-5857-4685-be1f-d57550cc96cc" xsi:nil="true"/>
    <UALocRecommendation xmlns="4873beb7-5857-4685-be1f-d57550cc96cc">Localize</UALocRecommendation>
    <UALocComments xmlns="4873beb7-5857-4685-be1f-d57550cc96cc" xsi:nil="true"/>
    <ShowIn xmlns="4873beb7-5857-4685-be1f-d57550cc96cc">Show everywhere</ShowIn>
    <ThumbnailAssetId xmlns="4873beb7-5857-4685-be1f-d57550cc96cc" xsi:nil="true"/>
    <ContentItem xmlns="4873beb7-5857-4685-be1f-d57550cc96cc" xsi:nil="true"/>
    <LastModifiedDateTime xmlns="4873beb7-5857-4685-be1f-d57550cc96cc" xsi:nil="true"/>
    <ClipArtFilename xmlns="4873beb7-5857-4685-be1f-d57550cc96cc" xsi:nil="true"/>
    <CSXHash xmlns="4873beb7-5857-4685-be1f-d57550cc96cc" xsi:nil="true"/>
    <DirectSourceMarket xmlns="4873beb7-5857-4685-be1f-d57550cc96cc" xsi:nil="true"/>
    <PlannedPubDate xmlns="4873beb7-5857-4685-be1f-d57550cc96cc" xsi:nil="true"/>
    <ArtSampleDocs xmlns="4873beb7-5857-4685-be1f-d57550cc96cc" xsi:nil="true"/>
    <TrustLevel xmlns="4873beb7-5857-4685-be1f-d57550cc96cc">1 Microsoft Managed Content</TrustLevel>
    <CSXSubmissionMarket xmlns="4873beb7-5857-4685-be1f-d57550cc96cc" xsi:nil="true"/>
    <VoteCount xmlns="4873beb7-5857-4685-be1f-d57550cc96cc" xsi:nil="true"/>
    <BusinessGroup xmlns="4873beb7-5857-4685-be1f-d57550cc96cc" xsi:nil="true"/>
    <TimesCloned xmlns="4873beb7-5857-4685-be1f-d57550cc96cc" xsi:nil="true"/>
    <AverageRating xmlns="4873beb7-5857-4685-be1f-d57550cc96cc" xsi:nil="true"/>
    <Provider xmlns="4873beb7-5857-4685-be1f-d57550cc96cc">EY006220130</Provider>
    <UACurrentWords xmlns="4873beb7-5857-4685-be1f-d57550cc96cc">0</UACurrentWords>
    <AssetId xmlns="4873beb7-5857-4685-be1f-d57550cc96cc">TP010286741</AssetId>
    <APEditor xmlns="4873beb7-5857-4685-be1f-d57550cc96cc">
      <UserInfo>
        <DisplayName/>
        <AccountId>92</AccountId>
        <AccountType/>
      </UserInfo>
    </APEditor>
    <DSATActionTaken xmlns="4873beb7-5857-4685-be1f-d57550cc96cc" xsi:nil="true"/>
    <IsDeleted xmlns="4873beb7-5857-4685-be1f-d57550cc96cc">false</IsDeleted>
    <PublishTargets xmlns="4873beb7-5857-4685-be1f-d57550cc96cc">OfficeOnline</PublishTargets>
    <ApprovalLog xmlns="4873beb7-5857-4685-be1f-d57550cc96cc" xsi:nil="true"/>
    <BugNumber xmlns="4873beb7-5857-4685-be1f-d57550cc96cc">193. 198</BugNumber>
    <CrawlForDependencies xmlns="4873beb7-5857-4685-be1f-d57550cc96cc">false</CrawlForDependencies>
    <LastHandOff xmlns="4873beb7-5857-4685-be1f-d57550cc96cc" xsi:nil="true"/>
    <Milestone xmlns="4873beb7-5857-4685-be1f-d57550cc96cc" xsi:nil="true"/>
    <UANotes xmlns="4873beb7-5857-4685-be1f-d57550cc96cc">FedEx</UANotes>
    <PrimaryImageGen xmlns="4873beb7-5857-4685-be1f-d57550cc96cc">true</PrimaryImageGen>
    <TPFriendlyName xmlns="4873beb7-5857-4685-be1f-d57550cc96cc">Green texture design template (widescreen)</TPFriendlyName>
    <OpenTemplate xmlns="4873beb7-5857-4685-be1f-d57550cc96cc">true</OpenTemplate>
    <TPInstallLocation xmlns="4873beb7-5857-4685-be1f-d57550cc96cc">{My Templates}</TPInstallLocation>
    <TPCommandLine xmlns="4873beb7-5857-4685-be1f-d57550cc96cc">{PP} /n {FilePath}</TPCommandLine>
    <TPAppVersion xmlns="4873beb7-5857-4685-be1f-d57550cc96cc">12</TPAppVersion>
    <TPLaunchHelpLinkType xmlns="4873beb7-5857-4685-be1f-d57550cc96cc">Template</TPLaunchHelpLinkType>
    <TPLaunchHelpLink xmlns="4873beb7-5857-4685-be1f-d57550cc96cc" xsi:nil="true"/>
    <TPApplication xmlns="4873beb7-5857-4685-be1f-d57550cc96cc">PowerPoint</TPApplication>
    <TPNamespace xmlns="4873beb7-5857-4685-be1f-d57550cc96cc">POWERPNT</TPNamespace>
    <TPExecutable xmlns="4873beb7-5857-4685-be1f-d57550cc96cc" xsi:nil="true"/>
    <TPComponent xmlns="4873beb7-5857-4685-be1f-d57550cc96cc">PPTFiles</TPComponent>
    <TPClientViewer xmlns="4873beb7-5857-4685-be1f-d57550cc96cc">Microsoft Office PowerPoint</TPClientViewer>
    <LastPublishResultLookup xmlns="4873beb7-5857-4685-be1f-d57550cc96cc" xsi:nil="true"/>
    <PolicheckWords xmlns="4873beb7-5857-4685-be1f-d57550cc96cc" xsi:nil="true"/>
    <FriendlyTitle xmlns="4873beb7-5857-4685-be1f-d57550cc96cc" xsi:nil="true"/>
    <Manager xmlns="4873beb7-5857-4685-be1f-d57550cc96cc" xsi:nil="true"/>
    <EditorialTags xmlns="4873beb7-5857-4685-be1f-d57550cc96cc" xsi:nil="true"/>
    <LegacyData xmlns="4873beb7-5857-4685-be1f-d57550cc96cc" xsi:nil="true"/>
    <Downloads xmlns="4873beb7-5857-4685-be1f-d57550cc96cc">0</Downloads>
    <Providers xmlns="4873beb7-5857-4685-be1f-d57550cc96cc" xsi:nil="true"/>
    <TemplateTemplateType xmlns="4873beb7-5857-4685-be1f-d57550cc96cc">PowerPoint 12 Default</TemplateTemplateType>
    <OOCacheId xmlns="4873beb7-5857-4685-be1f-d57550cc96cc" xsi:nil="true"/>
    <BlockPublish xmlns="4873beb7-5857-4685-be1f-d57550cc96cc" xsi:nil="true"/>
    <CampaignTagsTaxHTField0 xmlns="4873beb7-5857-4685-be1f-d57550cc96cc">
      <Terms xmlns="http://schemas.microsoft.com/office/infopath/2007/PartnerControls"/>
    </CampaignTagsTaxHTField0>
    <LocLastLocAttemptVersionLookup xmlns="4873beb7-5857-4685-be1f-d57550cc96cc">116405</LocLastLocAttemptVersionLookup>
    <LocLastLocAttemptVersionTypeLookup xmlns="4873beb7-5857-4685-be1f-d57550cc96cc" xsi:nil="true"/>
    <LocOverallPreviewStatusLookup xmlns="4873beb7-5857-4685-be1f-d57550cc96cc" xsi:nil="true"/>
    <LocOverallPublishStatusLookup xmlns="4873beb7-5857-4685-be1f-d57550cc96cc" xsi:nil="true"/>
    <TaxCatchAll xmlns="4873beb7-5857-4685-be1f-d57550cc96cc"/>
    <LocNewPublishedVersionLookup xmlns="4873beb7-5857-4685-be1f-d57550cc96cc" xsi:nil="true"/>
    <LocPublishedDependentAssetsLookup xmlns="4873beb7-5857-4685-be1f-d57550cc96cc" xsi:nil="true"/>
    <LocComments xmlns="4873beb7-5857-4685-be1f-d57550cc96cc" xsi:nil="true"/>
    <LocProcessedForMarketsLookup xmlns="4873beb7-5857-4685-be1f-d57550cc96cc" xsi:nil="true"/>
    <LocRecommendedHandoff xmlns="4873beb7-5857-4685-be1f-d57550cc96cc" xsi:nil="true"/>
    <LocManualTestRequired xmlns="4873beb7-5857-4685-be1f-d57550cc96cc" xsi:nil="true"/>
    <LocProcessedForHandoffsLookup xmlns="4873beb7-5857-4685-be1f-d57550cc96cc" xsi:nil="true"/>
    <LocOverallHandbackStatusLookup xmlns="4873beb7-5857-4685-be1f-d57550cc96cc" xsi:nil="true"/>
    <LocalizationTagsTaxHTField0 xmlns="4873beb7-5857-4685-be1f-d57550cc96cc">
      <Terms xmlns="http://schemas.microsoft.com/office/infopath/2007/PartnerControls"/>
    </LocalizationTagsTaxHTField0>
    <FeatureTagsTaxHTField0 xmlns="4873beb7-5857-4685-be1f-d57550cc96cc">
      <Terms xmlns="http://schemas.microsoft.com/office/infopath/2007/PartnerControls"/>
    </FeatureTagsTaxHTField0>
    <LocOverallLocStatusLookup xmlns="4873beb7-5857-4685-be1f-d57550cc96cc" xsi:nil="true"/>
    <LocPublishedLinkedAssetsLookup xmlns="4873beb7-5857-4685-be1f-d57550cc96cc" xsi:nil="true"/>
    <InternalTagsTaxHTField0 xmlns="4873beb7-5857-4685-be1f-d57550cc96cc">
      <Terms xmlns="http://schemas.microsoft.com/office/infopath/2007/PartnerControls"/>
    </InternalTagsTaxHTField0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A3208-BB9E-4D1C-9F66-F4899B1B8C8B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873beb7-5857-4685-be1f-d57550cc96cc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13E5D39-25BB-4378-933E-6C81907C31E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33C5C61-1EC7-4940-9C98-343269445D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tf10286741</Template>
  <TotalTime>3308</TotalTime>
  <Words>213</Words>
  <Application>Microsoft Office PowerPoint</Application>
  <PresentationFormat>Custom</PresentationFormat>
  <Paragraphs>66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Wingdings</vt:lpstr>
      <vt:lpstr>1_Green Textured Segoe 16x9_TP10286741</vt:lpstr>
      <vt:lpstr>Player Too: A Secondary Journey  </vt:lpstr>
      <vt:lpstr>Introduction</vt:lpstr>
      <vt:lpstr>Goals</vt:lpstr>
      <vt:lpstr>Objectives</vt:lpstr>
      <vt:lpstr>Functional Requirements</vt:lpstr>
      <vt:lpstr>Non-Functional Requirements</vt:lpstr>
      <vt:lpstr>Character Design</vt:lpstr>
      <vt:lpstr>Character Design Cont….</vt:lpstr>
      <vt:lpstr>Level Design</vt:lpstr>
      <vt:lpstr>Level Design Cont….</vt:lpstr>
      <vt:lpstr>Virtual Reality Integration</vt:lpstr>
      <vt:lpstr>Moving Forward</vt:lpstr>
      <vt:lpstr>Thank You!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Player Too: A Secondary Journey</dc:title>
  <dc:creator>Lewanika</dc:creator>
  <cp:lastModifiedBy>Lewanika</cp:lastModifiedBy>
  <cp:revision>47</cp:revision>
  <dcterms:created xsi:type="dcterms:W3CDTF">2017-11-28T21:39:17Z</dcterms:created>
  <dcterms:modified xsi:type="dcterms:W3CDTF">2017-12-04T15:05:12Z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mageGenCounter">
    <vt:lpwstr>0</vt:lpwstr>
  </property>
  <property fmtid="{D5CDD505-2E9C-101B-9397-08002B2CF9AE}" pid="4" name="ViolationReportStatus">
    <vt:lpwstr>None</vt:lpwstr>
  </property>
  <property fmtid="{D5CDD505-2E9C-101B-9397-08002B2CF9AE}" pid="5" name="ImageGenStatus">
    <vt:lpwstr>0</vt:lpwstr>
  </property>
  <property fmtid="{D5CDD505-2E9C-101B-9397-08002B2CF9AE}" pid="6" name="PolicheckStatus">
    <vt:lpwstr>0</vt:lpwstr>
  </property>
  <property fmtid="{D5CDD505-2E9C-101B-9397-08002B2CF9AE}" pid="7" name="Applications">
    <vt:lpwstr>79;#tpl120;#67;#ppd120;#65;#zpp120;#419;#zpp140;#496;#ppd140</vt:lpwstr>
  </property>
  <property fmtid="{D5CDD505-2E9C-101B-9397-08002B2CF9AE}" pid="8" name="PolicheckCounter">
    <vt:lpwstr>0</vt:lpwstr>
  </property>
  <property fmtid="{D5CDD505-2E9C-101B-9397-08002B2CF9AE}" pid="9" name="APTrustLevel">
    <vt:r8>1</vt:r8>
  </property>
</Properties>
</file>

<file path=docProps/thumbnail.jpeg>
</file>